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1" r:id="rId6"/>
    <p:sldId id="262" r:id="rId7"/>
    <p:sldId id="267" r:id="rId8"/>
    <p:sldId id="270" r:id="rId9"/>
    <p:sldId id="263" r:id="rId10"/>
    <p:sldId id="269" r:id="rId11"/>
    <p:sldId id="264" r:id="rId12"/>
    <p:sldId id="265" r:id="rId13"/>
    <p:sldId id="26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58EC1-D3CA-4AAF-85D8-453FC6584135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6E451-6709-4D2A-A865-15E7DC2979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Registervariabler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innebär att de variabler som finns på register avseende individer/hushåll används i första hand. Alla registervariablerna finns tillgängliga för alla undersökningar men urvalsundersökningarna gör ett urval av registervariabler som är intressanta för dess syfte (med beaktande av ämneskunskap och sekretess m.m.)</a:t>
            </a:r>
          </a:p>
          <a:p>
            <a:pPr lvl="0" hangingPunct="0"/>
            <a:endParaRPr lang="sv-SE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hangingPunct="0"/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Urvalsvariabler (undersökningsspecifika variabler) 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innebär de variabler som endast finns i den unika undersökningen.</a:t>
            </a:r>
          </a:p>
          <a:p>
            <a:pPr lvl="0" hangingPunct="0"/>
            <a:endParaRPr lang="sv-SE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hangingPunct="0"/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Kärnvariabler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innebär de variabler enligt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EUROSTAT:s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definition av kärnvariabler som ska redovisas för varje land. De flesta kärnvariablerna finns som registervariabler men några är urvalsvariabler.</a:t>
            </a:r>
          </a:p>
          <a:p>
            <a:pPr lvl="0" hangingPunct="0"/>
            <a:endParaRPr lang="sv-SE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hangingPunct="0"/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Nationella kärnvariabler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innebär de variabler som vi anser bör finnas på nationellnivå i ett socialstatistiskt system. Det finns inga förslag eller beslut på vilka variabler som är aktuella som nationella kärnvariabler idag.</a:t>
            </a:r>
          </a:p>
          <a:p>
            <a:pPr lvl="0" hangingPunct="0"/>
            <a:endParaRPr lang="sv-SE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hangingPunct="0"/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sv-SE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Basvariabler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innebär att undersökningsgemensamma urvalsvariabler ska vara definierade på samma sätt och efterfrågas på samma sätt i olika un­dersökningar. Det finns inga förslag eller beslut på vilka variabler som är aktuella som basvariabler idag.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44153-F3C8-4162-9E4A-59A65E5ADB6B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 hangingPunct="1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socialstatistiska systemet är ett samordnat system. Här har vi ett fokus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på system och 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ämnesområden.</a:t>
            </a:r>
          </a:p>
          <a:p>
            <a:pPr fontAlgn="auto" hangingPunct="1"/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 hangingPunct="1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Registervariabelkartläggningen kommer ge ett nytt förslag på ämnesområden för det socialstatistiska systemet.</a:t>
            </a:r>
          </a:p>
          <a:p>
            <a:pPr fontAlgn="auto" hangingPunct="1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fontAlgn="auto" hangingPunct="1"/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är en tvåvägs användning av systemet, vilket innebär att från ämnesområdet upptäcks ett behov av exempelvis nya analysområden eller ”Vita fläckar”.</a:t>
            </a:r>
          </a:p>
          <a:p>
            <a:pPr fontAlgn="auto" hangingPunct="1"/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 hangingPunct="1"/>
            <a:r>
              <a:rPr lang="sv-S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Hur ska vi få den här bilden i verkligheten?</a:t>
            </a:r>
          </a:p>
          <a:p>
            <a:pPr fontAlgn="auto" hangingPunct="1">
              <a:buFontTx/>
              <a:buChar char="-"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Dokumentationen är a och o</a:t>
            </a:r>
          </a:p>
          <a:p>
            <a:pPr fontAlgn="auto" hangingPunct="1">
              <a:buFontTx/>
              <a:buChar char="-"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Metaplus</a:t>
            </a:r>
          </a:p>
          <a:p>
            <a:pPr fontAlgn="auto" hangingPunct="1">
              <a:buFontTx/>
              <a:buChar char="-"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Fortsättning på </a:t>
            </a:r>
            <a:r>
              <a:rPr lang="sv-S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ReKa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 Pilotstudie på ULF</a:t>
            </a:r>
          </a:p>
          <a:p>
            <a:pPr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Samarbete med KMI</a:t>
            </a:r>
          </a:p>
          <a:p>
            <a:pPr fontAlgn="auto" hangingPunct="1">
              <a:buFontTx/>
              <a:buChar char="-"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 här påverkar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 bara det socialstatistiska systemet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 miljöstatistiska systemet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 ekonomiskstatistiska systemet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RegSAM</a:t>
            </a:r>
            <a:endParaRPr lang="sv-S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PCA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Ämnesenheterna på SCB 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Externa användare</a:t>
            </a:r>
          </a:p>
          <a:p>
            <a:pPr lvl="1" fontAlgn="auto" hangingPunct="1">
              <a:buFontTx/>
              <a:buChar char="-"/>
            </a:pP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m.fl.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44153-F3C8-4162-9E4A-59A65E5ADB6B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2010-08-11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2010-08-11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ina.andersson@scb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Det socialstatistiska systemet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ENAR-projektet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Stina Andersson</a:t>
            </a:r>
          </a:p>
          <a:p>
            <a:r>
              <a:rPr lang="sv-SE" sz="1400" dirty="0" err="1" smtClean="0">
                <a:hlinkClick r:id="rId2"/>
              </a:rPr>
              <a:t>Stina.andersson@scb.se</a:t>
            </a:r>
            <a:endParaRPr lang="sv-SE" sz="1400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Ämnesprojekt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sv-SE" sz="2400" dirty="0" smtClean="0"/>
              <a:t>Registervariabelkartläggning</a:t>
            </a:r>
          </a:p>
          <a:p>
            <a:pPr marL="342900" lvl="1" indent="-342900"/>
            <a:r>
              <a:rPr lang="sv-SE" sz="2400" dirty="0" smtClean="0"/>
              <a:t>En pilotstudie av Registervariabelkartläggningen</a:t>
            </a:r>
          </a:p>
          <a:p>
            <a:pPr marL="342900" lvl="1" indent="-342900">
              <a:buNone/>
            </a:pPr>
            <a:endParaRPr lang="sv-SE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på gång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Metodprojekt</a:t>
            </a:r>
          </a:p>
          <a:p>
            <a:pPr lvl="1"/>
            <a:r>
              <a:rPr lang="sv-SE" dirty="0" smtClean="0"/>
              <a:t>Förändrad mät- och referensperiod i HEK, del 2</a:t>
            </a:r>
          </a:p>
          <a:p>
            <a:r>
              <a:rPr lang="sv-SE" dirty="0" smtClean="0"/>
              <a:t>Ämnesprojekt</a:t>
            </a:r>
          </a:p>
          <a:p>
            <a:pPr lvl="1"/>
            <a:r>
              <a:rPr lang="sv-SE" dirty="0" smtClean="0"/>
              <a:t>Implementering av kärnvariabler</a:t>
            </a:r>
          </a:p>
          <a:p>
            <a:pPr lvl="1"/>
            <a:r>
              <a:rPr lang="sv-SE" dirty="0" smtClean="0"/>
              <a:t>Gemensam redovisning</a:t>
            </a:r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Framtiden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Eurostat - EPSS</a:t>
            </a:r>
          </a:p>
          <a:p>
            <a:r>
              <a:rPr lang="sv-SE" dirty="0" smtClean="0"/>
              <a:t>Definitioner</a:t>
            </a:r>
          </a:p>
          <a:p>
            <a:pPr lvl="1"/>
            <a:r>
              <a:rPr lang="sv-SE" dirty="0" smtClean="0"/>
              <a:t>Vad har vi för olika hushållsdefinitioner?</a:t>
            </a:r>
          </a:p>
          <a:p>
            <a:pPr lvl="1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Visionen</a:t>
            </a:r>
          </a:p>
          <a:p>
            <a:pPr lvl="1"/>
            <a:r>
              <a:rPr lang="sv-SE" dirty="0" smtClean="0"/>
              <a:t>Hur hänger allt ihop?</a:t>
            </a:r>
          </a:p>
          <a:p>
            <a:r>
              <a:rPr lang="sv-SE" dirty="0" smtClean="0"/>
              <a:t>Metodprojekt</a:t>
            </a:r>
            <a:endParaRPr lang="sv-SE" dirty="0"/>
          </a:p>
          <a:p>
            <a:r>
              <a:rPr lang="sv-SE" dirty="0" smtClean="0"/>
              <a:t>Ämnesprojekt</a:t>
            </a:r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socialstatistiska 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Vision</a:t>
            </a:r>
          </a:p>
          <a:p>
            <a:r>
              <a:rPr lang="sv-SE" dirty="0" smtClean="0"/>
              <a:t>Vad har gjorts?</a:t>
            </a:r>
          </a:p>
          <a:p>
            <a:r>
              <a:rPr lang="sv-SE" dirty="0" smtClean="0"/>
              <a:t>Vad är på gång?</a:t>
            </a:r>
          </a:p>
          <a:p>
            <a:r>
              <a:rPr lang="sv-SE" dirty="0" smtClean="0"/>
              <a:t>Framtiden</a:t>
            </a:r>
          </a:p>
          <a:p>
            <a:r>
              <a:rPr lang="sv-SE" dirty="0" smtClean="0"/>
              <a:t>Sammanfattning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	</a:t>
            </a:r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sv-SE" b="1" dirty="0" smtClean="0"/>
              <a:t>	Utveckla ett system som ger en sammanhållen bild över samhället och som så långt som möjligt utgår från en samordnad statistikproduktion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Avgränsning av visionen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Steg 1: </a:t>
            </a:r>
          </a:p>
          <a:p>
            <a:pPr lvl="1"/>
            <a:r>
              <a:rPr lang="sv-SE" dirty="0" smtClean="0"/>
              <a:t>Arbetskraftsundersökningarna (AKU)</a:t>
            </a:r>
          </a:p>
          <a:p>
            <a:pPr lvl="1"/>
            <a:r>
              <a:rPr lang="sv-SE" dirty="0" smtClean="0"/>
              <a:t>Undersökningen om levnadsförhållanden (ULF)</a:t>
            </a:r>
          </a:p>
          <a:p>
            <a:pPr lvl="1"/>
            <a:r>
              <a:rPr lang="sv-SE" dirty="0" smtClean="0"/>
              <a:t>Hushållens ekonomi (HEK)</a:t>
            </a:r>
          </a:p>
          <a:p>
            <a:pPr lvl="1"/>
            <a:r>
              <a:rPr lang="sv-SE" dirty="0" smtClean="0"/>
              <a:t>Hushållens utgifter (HUT)</a:t>
            </a:r>
          </a:p>
          <a:p>
            <a:pPr lvl="1"/>
            <a:r>
              <a:rPr lang="sv-SE" dirty="0" smtClean="0"/>
              <a:t>Partisympatiundersökningen (PSU)</a:t>
            </a:r>
          </a:p>
          <a:p>
            <a:r>
              <a:rPr lang="sv-SE" dirty="0" smtClean="0"/>
              <a:t>Steg 2:</a:t>
            </a:r>
          </a:p>
          <a:p>
            <a:pPr lvl="1"/>
            <a:r>
              <a:rPr lang="sv-SE" dirty="0" smtClean="0"/>
              <a:t>Samtliga undersökningar inom avdelningen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Visionen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4477" y="3103141"/>
            <a:ext cx="6253559" cy="15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071802" y="1928802"/>
            <a:ext cx="4429128" cy="1123951"/>
          </a:xfrm>
          <a:prstGeom prst="flowChartAlternateProcess">
            <a:avLst/>
          </a:prstGeom>
          <a:solidFill>
            <a:srgbClr val="92D05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Frågevariabler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071934" y="2643182"/>
            <a:ext cx="1743075" cy="790575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Kärnvariabler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357430"/>
            <a:ext cx="171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40758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Det socialstatistiska systemet</a:t>
            </a:r>
            <a:endParaRPr lang="sv-SE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80" y="1628800"/>
            <a:ext cx="8907879" cy="477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socialstatistiska 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arbetssätt – allt hänger ihop!</a:t>
            </a:r>
          </a:p>
          <a:p>
            <a:r>
              <a:rPr lang="sv-SE" dirty="0" smtClean="0"/>
              <a:t>Strukturerat datalager</a:t>
            </a:r>
          </a:p>
          <a:p>
            <a:r>
              <a:rPr lang="sv-SE" dirty="0" smtClean="0"/>
              <a:t>Dokumentation</a:t>
            </a:r>
          </a:p>
          <a:p>
            <a:r>
              <a:rPr lang="sv-SE" dirty="0" smtClean="0"/>
              <a:t>Gemensam redovisning</a:t>
            </a:r>
          </a:p>
          <a:p>
            <a:pPr lvl="1"/>
            <a:r>
              <a:rPr lang="sv-SE" dirty="0" smtClean="0"/>
              <a:t>Kärnvariabler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gjort i projektet?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Metodprojekt</a:t>
            </a:r>
          </a:p>
          <a:p>
            <a:r>
              <a:rPr lang="sv-SE" dirty="0" smtClean="0"/>
              <a:t>Ämnesprojekt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Metodprojekt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sv-SE" sz="2400" dirty="0" err="1" smtClean="0"/>
              <a:t>Estimation</a:t>
            </a:r>
            <a:r>
              <a:rPr lang="sv-SE" sz="2400" dirty="0" smtClean="0"/>
              <a:t> för konsistens mellan undersökningar inom ett socialstatistiskt system</a:t>
            </a:r>
          </a:p>
          <a:p>
            <a:pPr marL="342900" lvl="1" indent="-342900"/>
            <a:r>
              <a:rPr lang="sv-SE" sz="2400" dirty="0" smtClean="0"/>
              <a:t>Urvalssamordning</a:t>
            </a:r>
          </a:p>
          <a:p>
            <a:pPr marL="342900" lvl="1" indent="-342900"/>
            <a:r>
              <a:rPr lang="sv-SE" sz="2400" dirty="0" smtClean="0"/>
              <a:t>Samordning av referens- och mättider</a:t>
            </a:r>
          </a:p>
          <a:p>
            <a:pPr marL="342900" lvl="1" indent="-342900"/>
            <a:r>
              <a:rPr lang="sv-SE" sz="2400" dirty="0" smtClean="0"/>
              <a:t>Urvalssamordning</a:t>
            </a:r>
          </a:p>
          <a:p>
            <a:pPr marL="342900" lvl="1" indent="-342900"/>
            <a:r>
              <a:rPr lang="sv-SE" sz="2400" dirty="0" smtClean="0"/>
              <a:t>Samordning av referens- och mätperioder, etapp 2</a:t>
            </a:r>
          </a:p>
          <a:p>
            <a:pPr marL="342900" lvl="1" indent="-342900"/>
            <a:r>
              <a:rPr lang="sv-SE" sz="2400" dirty="0" smtClean="0"/>
              <a:t>Förändringar av mät- och referensperiod i Hushållens ekonomi (HEK)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380</TotalTime>
  <Words>377</Words>
  <Application>Microsoft Office PowerPoint</Application>
  <PresentationFormat>Bildspel på skärmen (4:3)</PresentationFormat>
  <Paragraphs>92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SCB-Mall 2010</vt:lpstr>
      <vt:lpstr>Det socialstatistiska systemet</vt:lpstr>
      <vt:lpstr>Det socialstatistiska systemet</vt:lpstr>
      <vt:lpstr>Visionen</vt:lpstr>
      <vt:lpstr>Avgränsning av visionen</vt:lpstr>
      <vt:lpstr>Visionen</vt:lpstr>
      <vt:lpstr>Det socialstatistiska systemet</vt:lpstr>
      <vt:lpstr>Det socialstatistiska systemet</vt:lpstr>
      <vt:lpstr>Vad har vi gjort i projektet?</vt:lpstr>
      <vt:lpstr>Metodprojekt</vt:lpstr>
      <vt:lpstr>Ämnesprojekt</vt:lpstr>
      <vt:lpstr>Vad är på gång nu?</vt:lpstr>
      <vt:lpstr>Framtiden</vt:lpstr>
      <vt:lpstr>Sammanfattning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socialstatistiska systemet</dc:title>
  <dc:creator>scbsust</dc:creator>
  <cp:lastModifiedBy>scbstna</cp:lastModifiedBy>
  <cp:revision>11</cp:revision>
  <dcterms:created xsi:type="dcterms:W3CDTF">2010-06-17T10:51:15Z</dcterms:created>
  <dcterms:modified xsi:type="dcterms:W3CDTF">2010-08-11T07:28:56Z</dcterms:modified>
</cp:coreProperties>
</file>